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66" r:id="rId4"/>
    <p:sldId id="267" r:id="rId5"/>
    <p:sldId id="257" r:id="rId6"/>
    <p:sldId id="258" r:id="rId7"/>
    <p:sldId id="268" r:id="rId8"/>
    <p:sldId id="269" r:id="rId9"/>
    <p:sldId id="259" r:id="rId10"/>
    <p:sldId id="260" r:id="rId11"/>
    <p:sldId id="270" r:id="rId12"/>
    <p:sldId id="271" r:id="rId13"/>
    <p:sldId id="272" r:id="rId14"/>
    <p:sldId id="261" r:id="rId15"/>
    <p:sldId id="262" r:id="rId16"/>
    <p:sldId id="263" r:id="rId17"/>
    <p:sldId id="273" r:id="rId18"/>
    <p:sldId id="274" r:id="rId19"/>
    <p:sldId id="26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677365-272D-4AF3-A7B7-42EA87A436DE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47B9C-D770-4F8F-8E4C-7E9FDC67D5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677365-272D-4AF3-A7B7-42EA87A436DE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47B9C-D770-4F8F-8E4C-7E9FDC67D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677365-272D-4AF3-A7B7-42EA87A436DE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47B9C-D770-4F8F-8E4C-7E9FDC67D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677365-272D-4AF3-A7B7-42EA87A436DE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47B9C-D770-4F8F-8E4C-7E9FDC67D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677365-272D-4AF3-A7B7-42EA87A436DE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47B9C-D770-4F8F-8E4C-7E9FDC67D5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677365-272D-4AF3-A7B7-42EA87A436DE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47B9C-D770-4F8F-8E4C-7E9FDC67D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677365-272D-4AF3-A7B7-42EA87A436DE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47B9C-D770-4F8F-8E4C-7E9FDC67D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677365-272D-4AF3-A7B7-42EA87A436DE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47B9C-D770-4F8F-8E4C-7E9FDC67D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677365-272D-4AF3-A7B7-42EA87A436DE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47B9C-D770-4F8F-8E4C-7E9FDC67D5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677365-272D-4AF3-A7B7-42EA87A436DE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47B9C-D770-4F8F-8E4C-7E9FDC67D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677365-272D-4AF3-A7B7-42EA87A436DE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347B9C-D770-4F8F-8E4C-7E9FDC67D5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7677365-272D-4AF3-A7B7-42EA87A436DE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1347B9C-D770-4F8F-8E4C-7E9FDC67D5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llinsed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849902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COLLINS WRITING PROGRAM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048000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IMPROVING WRITING ACROSS THE CURRICULUM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492910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SAMPLE TYPE 2 WRITING PROMPTS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79" t="6803" r="4248" b="13152"/>
          <a:stretch/>
        </p:blipFill>
        <p:spPr>
          <a:xfrm>
            <a:off x="2743201" y="1600201"/>
            <a:ext cx="4648200" cy="4941324"/>
          </a:xfrm>
        </p:spPr>
      </p:pic>
    </p:spTree>
    <p:extLst>
      <p:ext uri="{BB962C8B-B14F-4D97-AF65-F5344CB8AC3E}">
        <p14:creationId xmlns:p14="http://schemas.microsoft.com/office/powerpoint/2010/main" xmlns="" val="1102130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 3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Writing that has substantive content and meets up to three specific standards called focus correction areas </a:t>
            </a:r>
            <a:endParaRPr lang="en-US" dirty="0"/>
          </a:p>
          <a:p>
            <a:r>
              <a:rPr lang="en-US" dirty="0" smtClean="0"/>
              <a:t>Must create a draft, read it out loud, and review it to ensure it completes the assignment and addresses the focus correction areas(FCA’s)</a:t>
            </a:r>
          </a:p>
          <a:p>
            <a:r>
              <a:rPr lang="en-US" dirty="0" smtClean="0"/>
              <a:t>Includes FCA’s and oral reading/editing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9812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 3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Reading their work out loud is the single most effective way to help students revise and edit</a:t>
            </a:r>
          </a:p>
          <a:p>
            <a:r>
              <a:rPr lang="en-US" dirty="0" smtClean="0"/>
              <a:t>Oral reading can be done with all students in the class by reading in a “one-foot voice” which is a voice that cannot be heard by someone more than one foot away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7943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 3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Evaluated only in relation to the FCA’s</a:t>
            </a:r>
          </a:p>
          <a:p>
            <a:r>
              <a:rPr lang="en-US" dirty="0" smtClean="0"/>
              <a:t>Students can earn points based on the points assigned to each criteria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7448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SAMPLE HEADING FOR TYPE 3 WRITING FCA’S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79" t="35147" r="8614" b="43765"/>
          <a:stretch/>
        </p:blipFill>
        <p:spPr>
          <a:xfrm>
            <a:off x="1258177" y="1981200"/>
            <a:ext cx="7728157" cy="2743200"/>
          </a:xfrm>
        </p:spPr>
      </p:pic>
    </p:spTree>
    <p:extLst>
      <p:ext uri="{BB962C8B-B14F-4D97-AF65-F5344CB8AC3E}">
        <p14:creationId xmlns:p14="http://schemas.microsoft.com/office/powerpoint/2010/main" xmlns="" val="3061380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 OF TYPE 3 WRITING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96" t="5669" r="9861" b="37868"/>
          <a:stretch/>
        </p:blipFill>
        <p:spPr>
          <a:xfrm>
            <a:off x="2514600" y="1719941"/>
            <a:ext cx="5129140" cy="4819457"/>
          </a:xfrm>
        </p:spPr>
      </p:pic>
    </p:spTree>
    <p:extLst>
      <p:ext uri="{BB962C8B-B14F-4D97-AF65-F5344CB8AC3E}">
        <p14:creationId xmlns:p14="http://schemas.microsoft.com/office/powerpoint/2010/main" xmlns="" val="1642597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SAMPLE FCA’S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8" t="21542" r="17970" b="19955"/>
          <a:stretch/>
        </p:blipFill>
        <p:spPr>
          <a:xfrm>
            <a:off x="2819399" y="1600200"/>
            <a:ext cx="4684233" cy="4953000"/>
          </a:xfrm>
        </p:spPr>
      </p:pic>
    </p:spTree>
    <p:extLst>
      <p:ext uri="{BB962C8B-B14F-4D97-AF65-F5344CB8AC3E}">
        <p14:creationId xmlns:p14="http://schemas.microsoft.com/office/powerpoint/2010/main" xmlns="" val="3444981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 4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four writing is type three writing that has been read out loud and critiqued by another.</a:t>
            </a:r>
          </a:p>
          <a:p>
            <a:r>
              <a:rPr lang="en-US" dirty="0" smtClean="0"/>
              <a:t>Requires two drafts</a:t>
            </a:r>
          </a:p>
          <a:p>
            <a:r>
              <a:rPr lang="en-US" dirty="0" smtClean="0"/>
              <a:t>Should produce well-written work</a:t>
            </a:r>
          </a:p>
          <a:p>
            <a:r>
              <a:rPr lang="en-US" dirty="0" smtClean="0"/>
              <a:t>Two students sit together once they have completed their first draft</a:t>
            </a:r>
          </a:p>
          <a:p>
            <a:r>
              <a:rPr lang="en-US" dirty="0" smtClean="0"/>
              <a:t>Both students then read an edit their own papers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1388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 4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then swap papers and listen to each other’s paper</a:t>
            </a:r>
          </a:p>
          <a:p>
            <a:r>
              <a:rPr lang="en-US" dirty="0" smtClean="0"/>
              <a:t>Creates a community of learners because students help each other to edit their work</a:t>
            </a:r>
          </a:p>
          <a:p>
            <a:r>
              <a:rPr lang="en-US" dirty="0" smtClean="0"/>
              <a:t>Requires more than one draft</a:t>
            </a:r>
          </a:p>
          <a:p>
            <a:r>
              <a:rPr lang="en-US" dirty="0" smtClean="0"/>
              <a:t>Person who edits the paper must sign their name at the bottom</a:t>
            </a:r>
          </a:p>
        </p:txBody>
      </p:sp>
    </p:spTree>
    <p:extLst>
      <p:ext uri="{BB962C8B-B14F-4D97-AF65-F5344CB8AC3E}">
        <p14:creationId xmlns:p14="http://schemas.microsoft.com/office/powerpoint/2010/main" xmlns="" val="960146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 OF TYPE 4 WRITING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34" t="21315" r="12668" b="10205"/>
          <a:stretch/>
        </p:blipFill>
        <p:spPr>
          <a:xfrm>
            <a:off x="3044396" y="1600200"/>
            <a:ext cx="3780298" cy="4837500"/>
          </a:xfrm>
        </p:spPr>
      </p:pic>
    </p:spTree>
    <p:extLst>
      <p:ext uri="{BB962C8B-B14F-4D97-AF65-F5344CB8AC3E}">
        <p14:creationId xmlns:p14="http://schemas.microsoft.com/office/powerpoint/2010/main" xmlns="" val="1169476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FIVE TYPES OF WRITING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400" y="1676399"/>
            <a:ext cx="4267200" cy="5094561"/>
          </a:xfrm>
        </p:spPr>
      </p:pic>
    </p:spTree>
    <p:extLst>
      <p:ext uri="{BB962C8B-B14F-4D97-AF65-F5344CB8AC3E}">
        <p14:creationId xmlns:p14="http://schemas.microsoft.com/office/powerpoint/2010/main" xmlns="" val="165381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 FIVE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five writing is publishable quality</a:t>
            </a:r>
          </a:p>
          <a:p>
            <a:r>
              <a:rPr lang="en-US" dirty="0" smtClean="0"/>
              <a:t>Achieving publishable quality requires multiple drafts, and should be considered a major project</a:t>
            </a:r>
          </a:p>
          <a:p>
            <a:r>
              <a:rPr lang="en-US" dirty="0" smtClean="0"/>
              <a:t>Should include great content with no technical errors</a:t>
            </a:r>
          </a:p>
          <a:p>
            <a:r>
              <a:rPr lang="en-US" dirty="0" smtClean="0"/>
              <a:t>Major assignment that will make up a significant portion of the student’s 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5090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COLLINS WRITING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endParaRPr lang="en-US" dirty="0" smtClean="0">
              <a:hlinkClick r:id="rId2"/>
            </a:endParaRPr>
          </a:p>
          <a:p>
            <a:pPr marL="82296" indent="0" algn="ctr">
              <a:buNone/>
            </a:pPr>
            <a:endParaRPr lang="en-US" dirty="0">
              <a:hlinkClick r:id="rId2"/>
            </a:endParaRPr>
          </a:p>
          <a:p>
            <a:pPr marL="82296" indent="0" algn="ctr">
              <a:buNone/>
            </a:pPr>
            <a:r>
              <a:rPr lang="en-US" dirty="0" smtClean="0">
                <a:hlinkClick r:id="rId2"/>
              </a:rPr>
              <a:t>COLLINS WRITING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7876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 1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writing to get ideas on paper, brainstorming </a:t>
            </a:r>
          </a:p>
          <a:p>
            <a:r>
              <a:rPr lang="en-US" dirty="0"/>
              <a:t>I</a:t>
            </a:r>
            <a:r>
              <a:rPr lang="en-US" dirty="0" smtClean="0"/>
              <a:t>s timed and requires a minimum number of lines </a:t>
            </a:r>
          </a:p>
          <a:p>
            <a:r>
              <a:rPr lang="en-US" dirty="0"/>
              <a:t>I</a:t>
            </a:r>
            <a:r>
              <a:rPr lang="en-US" dirty="0" smtClean="0"/>
              <a:t>s used to assess students prior knowledge, generate ideas, and explore what the students know about a topic </a:t>
            </a:r>
          </a:p>
          <a:p>
            <a:r>
              <a:rPr lang="en-US" dirty="0"/>
              <a:t>R</a:t>
            </a:r>
            <a:r>
              <a:rPr lang="en-US" dirty="0" smtClean="0"/>
              <a:t>equires only one draft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4617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 1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and guesses are permitted</a:t>
            </a:r>
          </a:p>
          <a:p>
            <a:r>
              <a:rPr lang="en-US" dirty="0" smtClean="0"/>
              <a:t>Evaluated with a check or a minus</a:t>
            </a:r>
          </a:p>
          <a:p>
            <a:r>
              <a:rPr lang="en-US" dirty="0" smtClean="0"/>
              <a:t>Students earn a check if they meet the amount of lines required in the time provided</a:t>
            </a:r>
          </a:p>
          <a:p>
            <a:r>
              <a:rPr lang="en-US" dirty="0" smtClean="0"/>
              <a:t>A great way to assess what the students know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0890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 OF TYPE 1 WRITING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59" t="5347" r="12020" b="37842"/>
          <a:stretch/>
        </p:blipFill>
        <p:spPr>
          <a:xfrm>
            <a:off x="2743200" y="1600200"/>
            <a:ext cx="5148387" cy="4959264"/>
          </a:xfrm>
        </p:spPr>
      </p:pic>
    </p:spTree>
    <p:extLst>
      <p:ext uri="{BB962C8B-B14F-4D97-AF65-F5344CB8AC3E}">
        <p14:creationId xmlns:p14="http://schemas.microsoft.com/office/powerpoint/2010/main" xmlns="" val="486128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SAMPLE TYPE 1 WRITING PROMPTS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7" t="6122" r="12980" b="18367"/>
          <a:stretch/>
        </p:blipFill>
        <p:spPr>
          <a:xfrm>
            <a:off x="3276600" y="1524000"/>
            <a:ext cx="3905552" cy="5002110"/>
          </a:xfrm>
        </p:spPr>
      </p:pic>
    </p:spTree>
    <p:extLst>
      <p:ext uri="{BB962C8B-B14F-4D97-AF65-F5344CB8AC3E}">
        <p14:creationId xmlns:p14="http://schemas.microsoft.com/office/powerpoint/2010/main" xmlns="" val="1365853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 2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a correct answer and is used best as a quiz</a:t>
            </a:r>
          </a:p>
          <a:p>
            <a:r>
              <a:rPr lang="en-US" dirty="0" smtClean="0"/>
              <a:t>Ask for definitions, facts, explanations, opinions supported with details or new applications</a:t>
            </a:r>
          </a:p>
          <a:p>
            <a:r>
              <a:rPr lang="en-US" dirty="0" smtClean="0"/>
              <a:t>Best used instead of individual questions to students in class to encourage active participation by all students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4016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 2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Must have a clear and definite answer</a:t>
            </a:r>
          </a:p>
          <a:p>
            <a:r>
              <a:rPr lang="en-US" dirty="0" smtClean="0"/>
              <a:t>Evaluated by giving an amount of points for a correct answer</a:t>
            </a:r>
          </a:p>
          <a:p>
            <a:r>
              <a:rPr lang="en-US" dirty="0" smtClean="0"/>
              <a:t>Requires only one draft</a:t>
            </a:r>
          </a:p>
        </p:txBody>
      </p:sp>
    </p:spTree>
    <p:extLst>
      <p:ext uri="{BB962C8B-B14F-4D97-AF65-F5344CB8AC3E}">
        <p14:creationId xmlns:p14="http://schemas.microsoft.com/office/powerpoint/2010/main" xmlns="" val="2490546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 OF TYPE 2 WRITING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55" t="47166" r="10173" b="14966"/>
          <a:stretch/>
        </p:blipFill>
        <p:spPr>
          <a:xfrm>
            <a:off x="1295400" y="1524000"/>
            <a:ext cx="7350464" cy="4739488"/>
          </a:xfrm>
        </p:spPr>
      </p:pic>
    </p:spTree>
    <p:extLst>
      <p:ext uri="{BB962C8B-B14F-4D97-AF65-F5344CB8AC3E}">
        <p14:creationId xmlns:p14="http://schemas.microsoft.com/office/powerpoint/2010/main" xmlns="" val="7175423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213</TotalTime>
  <Words>475</Words>
  <Application>Microsoft Office PowerPoint</Application>
  <PresentationFormat>On-screen Show (4:3)</PresentationFormat>
  <Paragraphs>63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Solstice</vt:lpstr>
      <vt:lpstr>COLLINS WRITING PROGRAM</vt:lpstr>
      <vt:lpstr>FIVE TYPES OF WRITING</vt:lpstr>
      <vt:lpstr>TYPE 1 WRITING</vt:lpstr>
      <vt:lpstr>TYPE 1 WRITING</vt:lpstr>
      <vt:lpstr>EXAMPLE OF TYPE 1 WRITING</vt:lpstr>
      <vt:lpstr>SAMPLE TYPE 1 WRITING PROMPTS</vt:lpstr>
      <vt:lpstr>TYPE 2 WRITING</vt:lpstr>
      <vt:lpstr>TYPE 2 WRITING</vt:lpstr>
      <vt:lpstr>EXAMPLE OF TYPE 2 WRITING</vt:lpstr>
      <vt:lpstr>SAMPLE TYPE 2 WRITING PROMPTS</vt:lpstr>
      <vt:lpstr>TYPE 3 WRITING</vt:lpstr>
      <vt:lpstr>TYPE 3 WRITING</vt:lpstr>
      <vt:lpstr>TYPE 3 WRITING</vt:lpstr>
      <vt:lpstr>SAMPLE HEADING FOR TYPE 3 WRITING FCA’S</vt:lpstr>
      <vt:lpstr>EXAMPLE OF TYPE 3 WRITING</vt:lpstr>
      <vt:lpstr>SAMPLE FCA’S </vt:lpstr>
      <vt:lpstr>TYPE 4 WRITING</vt:lpstr>
      <vt:lpstr>TYPE 4 WRITING</vt:lpstr>
      <vt:lpstr>EXAMPLE OF TYPE 4 WRITING</vt:lpstr>
      <vt:lpstr>TYPE FIVE WRITING</vt:lpstr>
      <vt:lpstr>COLLINS WRITING WEBSITE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COLLINS WRITING PROGRAM</dc:title>
  <dc:creator>Windows User</dc:creator>
  <cp:lastModifiedBy> </cp:lastModifiedBy>
  <cp:revision>19</cp:revision>
  <dcterms:created xsi:type="dcterms:W3CDTF">2016-04-26T14:38:34Z</dcterms:created>
  <dcterms:modified xsi:type="dcterms:W3CDTF">2016-08-24T15:47:55Z</dcterms:modified>
</cp:coreProperties>
</file>